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Platypi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927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Alliance: Evaluating Magist Partnership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5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93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11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2993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Anthony Siarkiewicz, Katharina Gerhardt, Tobias Steinbach and Vensan Mazmanyan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346"/>
            <a:ext cx="10933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satisfaction average 4.1 stars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21287"/>
            <a:ext cx="12513231" cy="5835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07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Final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9652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Pilot project for 3 years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Magist's key strenght in infrastructure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5261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Establish presence in Brazil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3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Brazilian market: a growing opportunity for expansion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30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040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972503" y="428910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2040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Biggest e-commerce market on continent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04884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2040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4830723" y="4289108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2040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Large customer  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04884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93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942737" y="5978723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93713"/>
            <a:ext cx="3258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Potential for expansion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841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70021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source: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https://eurotext.de/en/blog/e-commerce-in-brazil/​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4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Main questions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81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58903" y="3403163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8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 products compatibility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81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317123" y="3403163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8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Delivery 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137" y="5092779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Infrastructure Coverage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51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3670" y="5092779"/>
            <a:ext cx="22657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Reviews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49818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73624"/>
            <a:ext cx="7468314" cy="54821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23127" y="1195268"/>
            <a:ext cx="50209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end tech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823127" y="2839641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Computer accessories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823127" y="3372445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Electronics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823127" y="3905250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Game consoles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23127" y="4438055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Gaming PCs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23127" y="4970859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23127" y="5503664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Tablets &amp; printing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823127" y="6036469"/>
            <a:ext cx="50209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Telephony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823127" y="6694051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74884"/>
            <a:ext cx="6244709" cy="5712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27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2768084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tech products vs. other categories sold at magist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5121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5966"/>
            <a:ext cx="6244709" cy="4197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12253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Steady sales trend for tech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9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7335"/>
            <a:ext cx="8562142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Average delivery times of Magist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814274"/>
            <a:ext cx="5619274" cy="5587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09842" y="1766292"/>
            <a:ext cx="65812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09842" y="2299692"/>
            <a:ext cx="65812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09842" y="2833092"/>
            <a:ext cx="6581299" cy="42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Delivery times vary across Brazil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09842" y="3334464"/>
            <a:ext cx="6581299" cy="42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Depending on remoteness of region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09842" y="3835837"/>
            <a:ext cx="6581299" cy="42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longer times in remote North-West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09842" y="4337209"/>
            <a:ext cx="6581299" cy="853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shorter times in populated South-East (Rio de janeiro, Sao Paolo)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09842" y="5382697"/>
            <a:ext cx="6581299" cy="42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309842" y="6001464"/>
            <a:ext cx="65812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09842" y="6534864"/>
            <a:ext cx="65812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528518"/>
            <a:ext cx="10576441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Dispersion of tech-orders  throughout states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03" y="1633657"/>
            <a:ext cx="5429964" cy="53807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7254" y="1590318"/>
            <a:ext cx="640806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7254" y="2070616"/>
            <a:ext cx="640806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7254" y="2550914"/>
            <a:ext cx="640806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Nationwide coverage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7254" y="3002518"/>
            <a:ext cx="640806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Mostly to South-East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7254" y="3454122"/>
            <a:ext cx="640806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Orders in well infrastrctured regions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2703" y="7446883"/>
            <a:ext cx="1328499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34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Magist's Delivery Performance: Big Progress from 2016 to 2018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1191"/>
            <a:ext cx="63324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Delivery ratio (delivered / total orders)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096" y="3626644"/>
            <a:ext cx="11190089" cy="3499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2025-02-28T10:54:13Z</dcterms:created>
  <dcterms:modified xsi:type="dcterms:W3CDTF">2025-02-28T10:54:13Z</dcterms:modified>
</cp:coreProperties>
</file>